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09369D-DB4E-42AB-AEEA-BEE6A544E892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6A2D0D-1D66-4E31-BA7F-DBC92FE751A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946647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Различные виды театра своими руками.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4653136"/>
            <a:ext cx="4419600" cy="1474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0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Театр на пластиковых кружках.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b1c385d836785ed4e08da8935753bb6b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50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Театр на стаканчиках из под йогурта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c8da3026599a3fba39002bf0490c7604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Театр на конусах.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7b0d0506bfea587a0710454f5be7abdd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0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Театр на палочках от мороженого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975a9b277c5bb0ebf5b4cf5aa7eaebe3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1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Театр -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топотушки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0682041ea4cadb1b55df4bfbfd70abe7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Театр на прищепках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2542502515c00cd60d7e698055ef2ba4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56084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0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Театр на деревянных лопатках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Рабочий стол\6a6463298d0de28f3bae6e1d0e6ecb35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632848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Театр на спичечных коробках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c2de8b61754b2239d937aa255a27a1fd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4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Foto\Садик\IMG_06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4" y="0"/>
            <a:ext cx="91549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1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Театр на капсулах от киндер-сюрпризов.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62fff79c2a2cdd77a6f9275cc0a0493c.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6864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55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Различные виды театра своими руками.</vt:lpstr>
      <vt:lpstr>              Театр на палочках от мороженого</vt:lpstr>
      <vt:lpstr>                        Театр - топотушки</vt:lpstr>
      <vt:lpstr>                     Театр на прищепках</vt:lpstr>
      <vt:lpstr>                   Театр на деревянных лопатках</vt:lpstr>
      <vt:lpstr>                 Театр на спичечных коробках</vt:lpstr>
      <vt:lpstr>Презентация PowerPoint</vt:lpstr>
      <vt:lpstr>Презентация PowerPoint</vt:lpstr>
      <vt:lpstr>          Театр на капсулах от киндер-сюрпризов.</vt:lpstr>
      <vt:lpstr>                Театр на пластиковых кружках.</vt:lpstr>
      <vt:lpstr>          Театр на стаканчиках из под йогурта</vt:lpstr>
      <vt:lpstr>                         Театр на конусах.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Различные виды театра своими руками.</dc:title>
  <dc:creator>Admin</dc:creator>
  <cp:lastModifiedBy>Admin</cp:lastModifiedBy>
  <cp:revision>8</cp:revision>
  <dcterms:created xsi:type="dcterms:W3CDTF">2016-03-29T18:23:00Z</dcterms:created>
  <dcterms:modified xsi:type="dcterms:W3CDTF">2016-03-31T17:32:56Z</dcterms:modified>
</cp:coreProperties>
</file>